
<file path=[Content_Types].xml><?xml version="1.0" encoding="utf-8"?>
<Types xmlns="http://schemas.openxmlformats.org/package/2006/content-types">
  <Override PartName="/ppt/slideLayouts/slideLayout4.xml" ContentType="application/vnd.openxmlformats-officedocument.presentationml.slideLayout+xml"/>
  <Default Extension="jpeg" ContentType="image/jpeg"/>
  <Override PartName="/ppt/slideLayouts/slideLayout6.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Default Extension="rels" ContentType="application/vnd.openxmlformats-package.relationship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s/slide9.xml" ContentType="application/vnd.openxmlformats-officedocument.presentationml.slide+xml"/>
  <Default Extension="xml" ContentType="application/xml"/>
  <Override PartName="/ppt/slideLayouts/slideLayout3.xml" ContentType="application/vnd.openxmlformats-officedocument.presentationml.slideLayout+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Override PartName="/ppt/presProps.xml" ContentType="application/vnd.openxmlformats-officedocument.presentationml.presProps+xml"/>
  <Override PartName="/ppt/tableStyles.xml" ContentType="application/vnd.openxmlformats-officedocument.presentationml.tableStyles+xml"/>
  <Override PartName="/ppt/theme/theme1.xml" ContentType="application/vnd.openxmlformats-officedocument.theme+xml"/>
  <Override PartName="/ppt/slides/slide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2" d="100"/>
          <a:sy n="82" d="100"/>
        </p:scale>
        <p:origin x="-11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_tradnl"/>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_tradnl"/>
          </a:p>
        </p:txBody>
      </p:sp>
      <p:sp>
        <p:nvSpPr>
          <p:cNvPr id="4" name="Marcador de fecha 3"/>
          <p:cNvSpPr>
            <a:spLocks noGrp="1"/>
          </p:cNvSpPr>
          <p:nvPr>
            <p:ph type="dt" sz="half" idx="10"/>
          </p:nvPr>
        </p:nvSpPr>
        <p:spPr/>
        <p:txBody>
          <a:bodyPr/>
          <a:lstStyle/>
          <a:p>
            <a:fld id="{A46F2049-D311-7E47-8237-66436A666FF4}" type="datetimeFigureOut">
              <a:rPr lang="es-ES_tradnl" smtClean="0"/>
              <a:t>15/2/11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ADE7031-60FD-9648-B2C1-E8A690151863}" type="slidenum">
              <a:rPr lang="es-ES_tradnl" smtClean="0"/>
              <a:t>‹Nr.›</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A46F2049-D311-7E47-8237-66436A666FF4}" type="datetimeFigureOut">
              <a:rPr lang="es-ES_tradnl" smtClean="0"/>
              <a:t>15/2/11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ADE7031-60FD-9648-B2C1-E8A690151863}" type="slidenum">
              <a:rPr lang="es-ES_tradnl" smtClean="0"/>
              <a:t>‹Nr.›</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A46F2049-D311-7E47-8237-66436A666FF4}" type="datetimeFigureOut">
              <a:rPr lang="es-ES_tradnl" smtClean="0"/>
              <a:t>15/2/11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ADE7031-60FD-9648-B2C1-E8A690151863}" type="slidenum">
              <a:rPr lang="es-ES_tradnl" smtClean="0"/>
              <a:t>‹Nr.›</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A46F2049-D311-7E47-8237-66436A666FF4}" type="datetimeFigureOut">
              <a:rPr lang="es-ES_tradnl" smtClean="0"/>
              <a:t>15/2/11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ADE7031-60FD-9648-B2C1-E8A690151863}" type="slidenum">
              <a:rPr lang="es-ES_tradnl" smtClean="0"/>
              <a:t>‹Nr.›</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A46F2049-D311-7E47-8237-66436A666FF4}" type="datetimeFigureOut">
              <a:rPr lang="es-ES_tradnl" smtClean="0"/>
              <a:t>15/2/11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ADE7031-60FD-9648-B2C1-E8A690151863}" type="slidenum">
              <a:rPr lang="es-ES_tradnl" smtClean="0"/>
              <a:t>‹Nr.›</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4"/>
          <p:cNvSpPr>
            <a:spLocks noGrp="1"/>
          </p:cNvSpPr>
          <p:nvPr>
            <p:ph type="dt" sz="half" idx="10"/>
          </p:nvPr>
        </p:nvSpPr>
        <p:spPr/>
        <p:txBody>
          <a:bodyPr/>
          <a:lstStyle/>
          <a:p>
            <a:fld id="{A46F2049-D311-7E47-8237-66436A666FF4}" type="datetimeFigureOut">
              <a:rPr lang="es-ES_tradnl" smtClean="0"/>
              <a:t>15/2/11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6ADE7031-60FD-9648-B2C1-E8A690151863}" type="slidenum">
              <a:rPr lang="es-ES_tradnl" smtClean="0"/>
              <a:t>‹Nr.›</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_tradnl"/>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6"/>
          <p:cNvSpPr>
            <a:spLocks noGrp="1"/>
          </p:cNvSpPr>
          <p:nvPr>
            <p:ph type="dt" sz="half" idx="10"/>
          </p:nvPr>
        </p:nvSpPr>
        <p:spPr/>
        <p:txBody>
          <a:bodyPr/>
          <a:lstStyle/>
          <a:p>
            <a:fld id="{A46F2049-D311-7E47-8237-66436A666FF4}" type="datetimeFigureOut">
              <a:rPr lang="es-ES_tradnl" smtClean="0"/>
              <a:t>15/2/11</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6ADE7031-60FD-9648-B2C1-E8A690151863}" type="slidenum">
              <a:rPr lang="es-ES_tradnl" smtClean="0"/>
              <a:t>‹Nr.›</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2"/>
          <p:cNvSpPr>
            <a:spLocks noGrp="1"/>
          </p:cNvSpPr>
          <p:nvPr>
            <p:ph type="dt" sz="half" idx="10"/>
          </p:nvPr>
        </p:nvSpPr>
        <p:spPr/>
        <p:txBody>
          <a:bodyPr/>
          <a:lstStyle/>
          <a:p>
            <a:fld id="{A46F2049-D311-7E47-8237-66436A666FF4}" type="datetimeFigureOut">
              <a:rPr lang="es-ES_tradnl" smtClean="0"/>
              <a:t>15/2/11</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6ADE7031-60FD-9648-B2C1-E8A690151863}" type="slidenum">
              <a:rPr lang="es-ES_tradnl" smtClean="0"/>
              <a:t>‹Nr.›</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46F2049-D311-7E47-8237-66436A666FF4}" type="datetimeFigureOut">
              <a:rPr lang="es-ES_tradnl" smtClean="0"/>
              <a:t>15/2/11</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6ADE7031-60FD-9648-B2C1-E8A690151863}" type="slidenum">
              <a:rPr lang="es-ES_tradnl" smtClean="0"/>
              <a:t>‹Nr.›</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_tradnl"/>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A46F2049-D311-7E47-8237-66436A666FF4}" type="datetimeFigureOut">
              <a:rPr lang="es-ES_tradnl" smtClean="0"/>
              <a:t>15/2/11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6ADE7031-60FD-9648-B2C1-E8A690151863}" type="slidenum">
              <a:rPr lang="es-ES_tradnl" smtClean="0"/>
              <a:t>‹Nr.›</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_tradnl"/>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A46F2049-D311-7E47-8237-66436A666FF4}" type="datetimeFigureOut">
              <a:rPr lang="es-ES_tradnl" smtClean="0"/>
              <a:t>15/2/11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6ADE7031-60FD-9648-B2C1-E8A690151863}" type="slidenum">
              <a:rPr lang="es-ES_tradnl" smtClean="0"/>
              <a:t>‹Nr.›</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_tradnl"/>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6F2049-D311-7E47-8237-66436A666FF4}" type="datetimeFigureOut">
              <a:rPr lang="es-ES_tradnl" smtClean="0"/>
              <a:t>15/2/11</a:t>
            </a:fld>
            <a:endParaRPr lang="es-ES_tradnl"/>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E7031-60FD-9648-B2C1-E8A690151863}" type="slidenum">
              <a:rPr lang="es-ES_tradnl" smtClean="0"/>
              <a:t>‹Nr.›</a:t>
            </a:fld>
            <a:endParaRPr lang="es-ES_trad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_tradnl" dirty="0" smtClean="0"/>
              <a:t>Hardware y Software</a:t>
            </a:r>
            <a:endParaRPr lang="es-ES_tradnl" dirty="0"/>
          </a:p>
        </p:txBody>
      </p:sp>
      <p:sp>
        <p:nvSpPr>
          <p:cNvPr id="3" name="Subtítulo 2"/>
          <p:cNvSpPr>
            <a:spLocks noGrp="1"/>
          </p:cNvSpPr>
          <p:nvPr>
            <p:ph type="subTitle" idx="1"/>
          </p:nvPr>
        </p:nvSpPr>
        <p:spPr/>
        <p:txBody>
          <a:bodyPr/>
          <a:lstStyle/>
          <a:p>
            <a:r>
              <a:rPr lang="es-ES_tradnl" dirty="0" smtClean="0"/>
              <a:t>WEBQUEST</a:t>
            </a:r>
            <a:endParaRPr lang="es-ES_tradnl"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Descripci</a:t>
            </a:r>
            <a:r>
              <a:rPr lang="es-ES_tradnl" dirty="0" smtClean="0"/>
              <a:t>ón</a:t>
            </a:r>
            <a:endParaRPr lang="es-ES_tradnl" dirty="0"/>
          </a:p>
        </p:txBody>
      </p:sp>
      <p:sp>
        <p:nvSpPr>
          <p:cNvPr id="3" name="Marcador de contenido 2"/>
          <p:cNvSpPr>
            <a:spLocks noGrp="1"/>
          </p:cNvSpPr>
          <p:nvPr>
            <p:ph idx="1"/>
          </p:nvPr>
        </p:nvSpPr>
        <p:spPr/>
        <p:txBody>
          <a:bodyPr>
            <a:normAutofit fontScale="92500" lnSpcReduction="20000"/>
          </a:bodyPr>
          <a:lstStyle/>
          <a:p>
            <a:pPr algn="ctr">
              <a:buNone/>
            </a:pPr>
            <a:r>
              <a:rPr lang="es-ES_tradnl" dirty="0" smtClean="0"/>
              <a:t>AUTOR</a:t>
            </a:r>
          </a:p>
          <a:p>
            <a:r>
              <a:rPr lang="es-ES_tradnl" dirty="0" smtClean="0"/>
              <a:t>Jorge Chang</a:t>
            </a:r>
          </a:p>
          <a:p>
            <a:pPr algn="ctr">
              <a:buNone/>
            </a:pPr>
            <a:r>
              <a:rPr lang="es-ES_tradnl" dirty="0" smtClean="0"/>
              <a:t>DESCRIPCI</a:t>
            </a:r>
            <a:r>
              <a:rPr lang="es-ES_tradnl" dirty="0" smtClean="0"/>
              <a:t>ÓN</a:t>
            </a:r>
          </a:p>
          <a:p>
            <a:r>
              <a:rPr lang="es-ES_tradnl" dirty="0" smtClean="0"/>
              <a:t>Reconocer la diferencia entre hardware y software, así como conocer los componentes de cada uno.</a:t>
            </a:r>
          </a:p>
          <a:p>
            <a:pPr algn="ctr">
              <a:buNone/>
            </a:pPr>
            <a:r>
              <a:rPr lang="es-ES_tradnl" dirty="0" smtClean="0"/>
              <a:t>NIVEL EDUCATIVO</a:t>
            </a:r>
          </a:p>
          <a:p>
            <a:r>
              <a:rPr lang="es-ES_tradnl" dirty="0" smtClean="0"/>
              <a:t>Sexto Año de primaria</a:t>
            </a:r>
          </a:p>
          <a:p>
            <a:pPr algn="ctr">
              <a:buNone/>
            </a:pPr>
            <a:r>
              <a:rPr lang="es-ES_tradnl" dirty="0" smtClean="0"/>
              <a:t>AREA CURRICULAR</a:t>
            </a:r>
          </a:p>
          <a:p>
            <a:r>
              <a:rPr lang="es-ES_tradnl" dirty="0" smtClean="0"/>
              <a:t>Ciencias</a:t>
            </a:r>
            <a:endParaRPr lang="es-ES_tradnl"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I</a:t>
            </a:r>
            <a:r>
              <a:rPr lang="es-ES_tradnl" dirty="0" smtClean="0"/>
              <a:t>ntroducci</a:t>
            </a:r>
            <a:r>
              <a:rPr lang="es-ES_tradnl" dirty="0" smtClean="0"/>
              <a:t>ón</a:t>
            </a:r>
            <a:endParaRPr lang="es-ES_tradnl" dirty="0"/>
          </a:p>
        </p:txBody>
      </p:sp>
      <p:sp>
        <p:nvSpPr>
          <p:cNvPr id="3" name="Marcador de contenido 2"/>
          <p:cNvSpPr>
            <a:spLocks noGrp="1"/>
          </p:cNvSpPr>
          <p:nvPr>
            <p:ph idx="1"/>
          </p:nvPr>
        </p:nvSpPr>
        <p:spPr/>
        <p:txBody>
          <a:bodyPr/>
          <a:lstStyle/>
          <a:p>
            <a:r>
              <a:rPr lang="es-ES_tradnl" dirty="0" smtClean="0"/>
              <a:t>Antes de poder interactuar de manera correcta con una computadora es necesario conocer los componentes de esta, el hardware y el software, as</a:t>
            </a:r>
            <a:r>
              <a:rPr lang="es-ES_tradnl" dirty="0" smtClean="0"/>
              <a:t>í</a:t>
            </a:r>
            <a:r>
              <a:rPr lang="es-ES_tradnl" dirty="0" smtClean="0"/>
              <a:t> como su correcto funcionamiento para sacar el mayor provecho de sus capacidades.</a:t>
            </a:r>
            <a:endParaRPr lang="es-ES_tradnl"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Tarea</a:t>
            </a:r>
            <a:endParaRPr lang="es-ES_tradnl" dirty="0"/>
          </a:p>
        </p:txBody>
      </p:sp>
      <p:sp>
        <p:nvSpPr>
          <p:cNvPr id="3" name="Marcador de contenido 2"/>
          <p:cNvSpPr>
            <a:spLocks noGrp="1"/>
          </p:cNvSpPr>
          <p:nvPr>
            <p:ph idx="1"/>
          </p:nvPr>
        </p:nvSpPr>
        <p:spPr/>
        <p:txBody>
          <a:bodyPr/>
          <a:lstStyle/>
          <a:p>
            <a:r>
              <a:rPr lang="es-ES_tradnl" dirty="0" smtClean="0"/>
              <a:t>Elabora la maqueta de una computadora de escritorio con sus elementos mas importantes e indicando cuales son los que pertenecen al hardware y software.</a:t>
            </a:r>
          </a:p>
          <a:p>
            <a:r>
              <a:rPr lang="es-ES_tradnl" dirty="0" smtClean="0"/>
              <a:t>Explicaras la diferencia entre uno y otro, y cual es su funci</a:t>
            </a:r>
            <a:r>
              <a:rPr lang="es-ES_tradnl" dirty="0" smtClean="0"/>
              <a:t>ón dentro de una computadora.</a:t>
            </a:r>
            <a:endParaRPr lang="es-ES_tradnl"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Proceso</a:t>
            </a:r>
            <a:endParaRPr lang="es-ES_tradnl" dirty="0"/>
          </a:p>
        </p:txBody>
      </p:sp>
      <p:sp>
        <p:nvSpPr>
          <p:cNvPr id="3" name="Marcador de contenido 2"/>
          <p:cNvSpPr>
            <a:spLocks noGrp="1"/>
          </p:cNvSpPr>
          <p:nvPr>
            <p:ph idx="1"/>
          </p:nvPr>
        </p:nvSpPr>
        <p:spPr/>
        <p:txBody>
          <a:bodyPr/>
          <a:lstStyle/>
          <a:p>
            <a:r>
              <a:rPr lang="es-ES_tradnl" dirty="0" smtClean="0"/>
              <a:t>Construye con cartulina o papel cascaron los elementos pertenecientes al hardware y software, o cómpralos en una tienda de maquetas.</a:t>
            </a:r>
          </a:p>
          <a:p>
            <a:r>
              <a:rPr lang="es-ES_tradnl" dirty="0" smtClean="0"/>
              <a:t>Procura que todos los elementos de tu maqueta sean movibles o busca la manera de que se puedan observar fácilmente.</a:t>
            </a:r>
          </a:p>
          <a:p>
            <a:endParaRPr lang="es-ES_tradnl"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Evaluaci</a:t>
            </a:r>
            <a:r>
              <a:rPr lang="es-ES_tradnl" dirty="0" smtClean="0"/>
              <a:t>ón</a:t>
            </a:r>
            <a:endParaRPr lang="es-ES_tradnl" dirty="0"/>
          </a:p>
        </p:txBody>
      </p:sp>
      <p:sp>
        <p:nvSpPr>
          <p:cNvPr id="3" name="Marcador de contenido 2"/>
          <p:cNvSpPr>
            <a:spLocks noGrp="1"/>
          </p:cNvSpPr>
          <p:nvPr>
            <p:ph idx="1"/>
          </p:nvPr>
        </p:nvSpPr>
        <p:spPr/>
        <p:txBody>
          <a:bodyPr/>
          <a:lstStyle/>
          <a:p>
            <a:r>
              <a:rPr lang="es-ES_tradnl" dirty="0" smtClean="0"/>
              <a:t>Los puntos a evaluar serán los siguientes:</a:t>
            </a:r>
          </a:p>
          <a:p>
            <a:r>
              <a:rPr lang="es-ES_tradnl" dirty="0" smtClean="0"/>
              <a:t>Presentaci</a:t>
            </a:r>
            <a:r>
              <a:rPr lang="es-ES_tradnl" dirty="0" smtClean="0"/>
              <a:t>ón.</a:t>
            </a:r>
          </a:p>
          <a:p>
            <a:r>
              <a:rPr lang="es-ES_tradnl" dirty="0" smtClean="0"/>
              <a:t>Calidad.</a:t>
            </a:r>
          </a:p>
          <a:p>
            <a:r>
              <a:rPr lang="es-ES_tradnl" dirty="0" smtClean="0"/>
              <a:t>Información.</a:t>
            </a:r>
            <a:endParaRPr lang="es-ES_tradnl"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Conclusi</a:t>
            </a:r>
            <a:r>
              <a:rPr lang="es-ES_tradnl" dirty="0" smtClean="0"/>
              <a:t>ón</a:t>
            </a:r>
            <a:endParaRPr lang="es-ES_tradnl" dirty="0"/>
          </a:p>
        </p:txBody>
      </p:sp>
      <p:sp>
        <p:nvSpPr>
          <p:cNvPr id="3" name="Marcador de contenido 2"/>
          <p:cNvSpPr>
            <a:spLocks noGrp="1"/>
          </p:cNvSpPr>
          <p:nvPr>
            <p:ph idx="1"/>
          </p:nvPr>
        </p:nvSpPr>
        <p:spPr/>
        <p:txBody>
          <a:bodyPr/>
          <a:lstStyle/>
          <a:p>
            <a:r>
              <a:rPr lang="es-ES_tradnl" dirty="0" smtClean="0"/>
              <a:t>El conocimiento de los componentes de una computadora es indispensable para el correcto uso de esta.</a:t>
            </a:r>
          </a:p>
          <a:p>
            <a:r>
              <a:rPr lang="es-ES_tradnl" dirty="0" smtClean="0"/>
              <a:t>Una vez adquirido este conocimiento podrás sacar el mayor provecho de tu computadora y reconocerás los cuidados que deben tenerse para su correcto uso y mantenimiento.</a:t>
            </a:r>
            <a:endParaRPr lang="es-ES_tradnl"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Orientaciones</a:t>
            </a:r>
            <a:endParaRPr lang="es-ES_tradnl" dirty="0"/>
          </a:p>
        </p:txBody>
      </p:sp>
      <p:sp>
        <p:nvSpPr>
          <p:cNvPr id="3" name="Marcador de contenido 2"/>
          <p:cNvSpPr>
            <a:spLocks noGrp="1"/>
          </p:cNvSpPr>
          <p:nvPr>
            <p:ph idx="1"/>
          </p:nvPr>
        </p:nvSpPr>
        <p:spPr/>
        <p:txBody>
          <a:bodyPr>
            <a:normAutofit fontScale="92500"/>
          </a:bodyPr>
          <a:lstStyle/>
          <a:p>
            <a:r>
              <a:rPr lang="es-ES_tradnl" dirty="0" smtClean="0"/>
              <a:t>La elaboraci</a:t>
            </a:r>
            <a:r>
              <a:rPr lang="es-ES_tradnl" dirty="0" smtClean="0"/>
              <a:t>ón de la maqueta esta orientada a los estudiantes de primaria, ya que desde esta edad los alumnos tienen contacto con estos aparatos en sus casas.</a:t>
            </a:r>
          </a:p>
          <a:p>
            <a:r>
              <a:rPr lang="es-ES_tradnl" dirty="0" smtClean="0"/>
              <a:t>El uso de la tecnología es parte ya de la vida cotidiana de todos, desde el ámbito de la diversión hasta el educativo, por eso es necesario que desde pequeños tengamos el conocimiento de cómo funcionan estos dispositivos.</a:t>
            </a:r>
            <a:endParaRPr lang="es-ES_tradnl"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Archivos</a:t>
            </a:r>
            <a:endParaRPr lang="es-ES_tradnl" dirty="0"/>
          </a:p>
        </p:txBody>
      </p:sp>
      <p:sp>
        <p:nvSpPr>
          <p:cNvPr id="3" name="Marcador de contenido 2"/>
          <p:cNvSpPr>
            <a:spLocks noGrp="1"/>
          </p:cNvSpPr>
          <p:nvPr>
            <p:ph idx="1"/>
          </p:nvPr>
        </p:nvSpPr>
        <p:spPr/>
        <p:txBody>
          <a:bodyPr/>
          <a:lstStyle/>
          <a:p>
            <a:endParaRPr lang="es-ES_tradnl"/>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148</TotalTime>
  <Words>294</Words>
  <Application>Microsoft Macintosh PowerPoint</Application>
  <PresentationFormat>Presentación en pantalla (4:3)</PresentationFormat>
  <Paragraphs>31</Paragraphs>
  <Slides>9</Slides>
  <Notes>0</Notes>
  <HiddenSlides>0</HiddenSlides>
  <MMClips>0</MMClips>
  <ScaleCrop>false</ScaleCrop>
  <HeadingPairs>
    <vt:vector size="4" baseType="variant">
      <vt:variant>
        <vt:lpstr>Plantilla de diseño</vt:lpstr>
      </vt:variant>
      <vt:variant>
        <vt:i4>1</vt:i4>
      </vt:variant>
      <vt:variant>
        <vt:lpstr>Títulos de diapositiva</vt:lpstr>
      </vt:variant>
      <vt:variant>
        <vt:i4>9</vt:i4>
      </vt:variant>
    </vt:vector>
  </HeadingPairs>
  <TitlesOfParts>
    <vt:vector size="10" baseType="lpstr">
      <vt:lpstr>Tema de Office</vt:lpstr>
      <vt:lpstr>Hardware y Software</vt:lpstr>
      <vt:lpstr>Descripción</vt:lpstr>
      <vt:lpstr>Introducción</vt:lpstr>
      <vt:lpstr>Tarea</vt:lpstr>
      <vt:lpstr>Proceso</vt:lpstr>
      <vt:lpstr>Evaluación</vt:lpstr>
      <vt:lpstr>Conclusión</vt:lpstr>
      <vt:lpstr>Orientaciones</vt:lpstr>
      <vt:lpstr>Archivos</vt:lpstr>
    </vt:vector>
  </TitlesOfParts>
  <Company>PARTICULAR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 y Software</dc:title>
  <dc:creator>JORGE CHANG</dc:creator>
  <cp:lastModifiedBy>JORGE CHANG</cp:lastModifiedBy>
  <cp:revision>2</cp:revision>
  <dcterms:created xsi:type="dcterms:W3CDTF">2011-02-15T16:52:05Z</dcterms:created>
  <dcterms:modified xsi:type="dcterms:W3CDTF">2011-02-15T19:20:43Z</dcterms:modified>
</cp:coreProperties>
</file>